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74" r:id="rId4"/>
    <p:sldId id="277" r:id="rId5"/>
    <p:sldId id="278" r:id="rId6"/>
    <p:sldId id="272" r:id="rId7"/>
    <p:sldId id="27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4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8" autoAdjust="0"/>
    <p:restoredTop sz="95972" autoAdjust="0"/>
  </p:normalViewPr>
  <p:slideViewPr>
    <p:cSldViewPr snapToGrid="0" snapToObjects="1">
      <p:cViewPr varScale="1">
        <p:scale>
          <a:sx n="110" d="100"/>
          <a:sy n="110" d="100"/>
        </p:scale>
        <p:origin x="1698" y="96"/>
      </p:cViewPr>
      <p:guideLst>
        <p:guide orient="horz" pos="764"/>
        <p:guide pos="5759"/>
      </p:guideLst>
    </p:cSldViewPr>
  </p:slideViewPr>
  <p:outlineViewPr>
    <p:cViewPr>
      <p:scale>
        <a:sx n="33" d="100"/>
        <a:sy n="33" d="100"/>
      </p:scale>
      <p:origin x="0" y="534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1D35606-ED01-9C41-A10E-9DB1C0D92536}" type="datetimeFigureOut">
              <a:rPr lang="en-US" smtClean="0"/>
              <a:t>5/17/2016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7509B50-0E9D-1947-8956-E8E272AA77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363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54AB02A5-4FE5-49D9-9E24-09F23B90C450}" type="datetimeFigureOut">
              <a:rPr lang="en-US" smtClean="0"/>
              <a:t>5/17/2016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4AB02A5-4FE5-49D9-9E24-09F23B90C450}" type="datetimeFigureOut">
              <a:rPr lang="en-US" smtClean="0"/>
              <a:t>5/17/2016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t>5/17/2016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54AB02A5-4FE5-49D9-9E24-09F23B90C450}" type="datetimeFigureOut">
              <a:rPr lang="en-US" smtClean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4AB02A5-4FE5-49D9-9E24-09F23B90C450}" type="datetimeFigureOut">
              <a:rPr lang="en-US" smtClean="0"/>
              <a:t>5/17/2016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5/17/2016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5/17/2016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5/17/2016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5/17/2016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54AB02A5-4FE5-49D9-9E24-09F23B90C450}" type="datetimeFigureOut">
              <a:rPr lang="en-US" smtClean="0"/>
              <a:t>5/17/2016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t>5/17/2016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UCHC-AAUP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z="2800" dirty="0"/>
              <a:t>Chapter Meeting</a:t>
            </a:r>
          </a:p>
          <a:p>
            <a:pPr marL="0" indent="0" algn="ctr">
              <a:buNone/>
            </a:pPr>
            <a:r>
              <a:rPr lang="en-US" dirty="0"/>
              <a:t>May 17, 2016</a:t>
            </a:r>
          </a:p>
          <a:p>
            <a:pPr marL="0" indent="0" algn="ctr">
              <a:buNone/>
            </a:pPr>
            <a:r>
              <a:rPr lang="en-US" dirty="0"/>
              <a:t>5:00 – 7:30 PM</a:t>
            </a:r>
          </a:p>
          <a:p>
            <a:pPr marL="0" indent="0" algn="ctr">
              <a:buNone/>
            </a:pPr>
            <a:r>
              <a:rPr lang="en-US" dirty="0"/>
              <a:t>Patterson Auditorium</a:t>
            </a:r>
          </a:p>
        </p:txBody>
      </p:sp>
    </p:spTree>
    <p:extLst>
      <p:ext uri="{BB962C8B-B14F-4D97-AF65-F5344CB8AC3E}">
        <p14:creationId xmlns:p14="http://schemas.microsoft.com/office/powerpoint/2010/main" val="3503155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UCHC-AAUP</a:t>
            </a:r>
            <a:br>
              <a:rPr lang="en-US" dirty="0"/>
            </a:br>
            <a:r>
              <a:rPr lang="en-US" sz="2400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766633"/>
            <a:ext cx="7583488" cy="5183189"/>
          </a:xfrm>
        </p:spPr>
        <p:txBody>
          <a:bodyPr anchor="t">
            <a:normAutofit/>
          </a:bodyPr>
          <a:lstStyle/>
          <a:p>
            <a:pPr marL="457200" indent="-457200">
              <a:lnSpc>
                <a:spcPct val="120000"/>
              </a:lnSpc>
              <a:buFont typeface="Wingdings" charset="2"/>
              <a:buAutoNum type="arabicPlain"/>
            </a:pPr>
            <a:r>
              <a:rPr lang="en-US" dirty="0"/>
              <a:t>Leadership Report (</a:t>
            </a:r>
            <a:r>
              <a:rPr lang="en-US" dirty="0" err="1"/>
              <a:t>Laks</a:t>
            </a:r>
            <a:r>
              <a:rPr lang="en-US" dirty="0"/>
              <a:t>, Joe, Ann)</a:t>
            </a:r>
          </a:p>
          <a:p>
            <a:pPr marL="752475" lvl="1" indent="-457200">
              <a:lnSpc>
                <a:spcPct val="120000"/>
              </a:lnSpc>
            </a:pPr>
            <a:r>
              <a:rPr lang="en-US" dirty="0"/>
              <a:t>Recent happenings, current negotiation &amp; election</a:t>
            </a:r>
          </a:p>
          <a:p>
            <a:pPr marL="457200" indent="-457200">
              <a:lnSpc>
                <a:spcPct val="120000"/>
              </a:lnSpc>
              <a:buFont typeface="Wingdings" charset="2"/>
              <a:buAutoNum type="arabicPlain"/>
            </a:pPr>
            <a:r>
              <a:rPr lang="en-US" dirty="0"/>
              <a:t>Executive Director’s Report (</a:t>
            </a:r>
            <a:r>
              <a:rPr lang="en-US" dirty="0" err="1"/>
              <a:t>Dio</a:t>
            </a:r>
            <a:r>
              <a:rPr lang="en-US" dirty="0"/>
              <a:t>)</a:t>
            </a:r>
          </a:p>
          <a:p>
            <a:pPr marL="752475" lvl="1" indent="-457200">
              <a:lnSpc>
                <a:spcPct val="120000"/>
              </a:lnSpc>
              <a:buClr>
                <a:srgbClr val="333333">
                  <a:lumMod val="60000"/>
                  <a:lumOff val="40000"/>
                </a:srgbClr>
              </a:buClr>
            </a:pPr>
            <a:r>
              <a:rPr lang="en-US" sz="2700" dirty="0">
                <a:solidFill>
                  <a:srgbClr val="333333"/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Recent Accomplishments</a:t>
            </a:r>
          </a:p>
          <a:p>
            <a:pPr marL="752475" lvl="1" indent="-457200">
              <a:lnSpc>
                <a:spcPct val="120000"/>
              </a:lnSpc>
              <a:buClr>
                <a:srgbClr val="333333">
                  <a:lumMod val="60000"/>
                  <a:lumOff val="40000"/>
                </a:srgbClr>
              </a:buClr>
            </a:pPr>
            <a:r>
              <a:rPr lang="en-US" sz="2700" dirty="0">
                <a:solidFill>
                  <a:srgbClr val="333333"/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Membership and Outreach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695411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11" y="1811384"/>
            <a:ext cx="8125098" cy="4528456"/>
          </a:xfrm>
        </p:spPr>
        <p:txBody>
          <a:bodyPr anchor="t">
            <a:normAutofit/>
          </a:bodyPr>
          <a:lstStyle/>
          <a:p>
            <a:pPr marL="295275" lvl="1" indent="0">
              <a:lnSpc>
                <a:spcPct val="120000"/>
              </a:lnSpc>
              <a:buNone/>
            </a:pPr>
            <a:r>
              <a:rPr lang="en-US" u="sng" dirty="0"/>
              <a:t>Recent Happenings</a:t>
            </a:r>
          </a:p>
          <a:p>
            <a:pPr marL="752475" lvl="1" indent="-457200">
              <a:lnSpc>
                <a:spcPct val="120000"/>
              </a:lnSpc>
            </a:pPr>
            <a:r>
              <a:rPr lang="en-US" dirty="0"/>
              <a:t>ABP Issue</a:t>
            </a:r>
          </a:p>
          <a:p>
            <a:pPr marL="752475" lvl="1" indent="-457200">
              <a:lnSpc>
                <a:spcPct val="120000"/>
              </a:lnSpc>
            </a:pPr>
            <a:r>
              <a:rPr lang="en-US" dirty="0"/>
              <a:t>Current CBA negotiation</a:t>
            </a:r>
          </a:p>
          <a:p>
            <a:pPr marL="752475" lvl="1" indent="-457200">
              <a:lnSpc>
                <a:spcPct val="120000"/>
              </a:lnSpc>
            </a:pPr>
            <a:r>
              <a:rPr lang="en-US" dirty="0"/>
              <a:t>Upcoming Election</a:t>
            </a:r>
          </a:p>
          <a:p>
            <a:pPr marL="1257300" lvl="1" indent="-519113">
              <a:lnSpc>
                <a:spcPct val="120000"/>
              </a:lnSpc>
            </a:pPr>
            <a:endParaRPr lang="en-US" sz="1400" dirty="0"/>
          </a:p>
          <a:p>
            <a:pPr marL="295275" lvl="1" indent="0">
              <a:lnSpc>
                <a:spcPct val="120000"/>
              </a:lnSpc>
              <a:buNone/>
            </a:pPr>
            <a:endParaRPr lang="en-US" sz="2000" dirty="0"/>
          </a:p>
          <a:p>
            <a:pPr marL="752475" lvl="1" indent="-457200">
              <a:lnSpc>
                <a:spcPct val="120000"/>
              </a:lnSpc>
            </a:pPr>
            <a:endParaRPr lang="en-US" sz="18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Leadership Report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4534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FY2015 FINANCIAL STATEMENT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070" y="1455174"/>
            <a:ext cx="4638673" cy="5449374"/>
          </a:xfrm>
        </p:spPr>
      </p:pic>
    </p:spTree>
    <p:extLst>
      <p:ext uri="{BB962C8B-B14F-4D97-AF65-F5344CB8AC3E}">
        <p14:creationId xmlns:p14="http://schemas.microsoft.com/office/powerpoint/2010/main" val="1751116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704" y="41989"/>
            <a:ext cx="8359006" cy="1283167"/>
          </a:xfrm>
        </p:spPr>
        <p:txBody>
          <a:bodyPr/>
          <a:lstStyle/>
          <a:p>
            <a:r>
              <a:rPr lang="en-US" sz="3600" dirty="0"/>
              <a:t>FY2016 Q1 FINANCIAL STATEMENT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496" y="1425676"/>
            <a:ext cx="4760583" cy="5296986"/>
          </a:xfrm>
        </p:spPr>
      </p:pic>
    </p:spTree>
    <p:extLst>
      <p:ext uri="{BB962C8B-B14F-4D97-AF65-F5344CB8AC3E}">
        <p14:creationId xmlns:p14="http://schemas.microsoft.com/office/powerpoint/2010/main" val="1379214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E.D. Report</a:t>
            </a:r>
            <a:br>
              <a:rPr lang="en-US" sz="2800" dirty="0"/>
            </a:br>
            <a:r>
              <a:rPr lang="en-US" sz="2800" dirty="0" err="1"/>
              <a:t>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394" y="1672046"/>
            <a:ext cx="8142515" cy="4929051"/>
          </a:xfrm>
        </p:spPr>
        <p:txBody>
          <a:bodyPr>
            <a:normAutofit/>
          </a:bodyPr>
          <a:lstStyle/>
          <a:p>
            <a:r>
              <a:rPr lang="en-US" sz="2600" dirty="0"/>
              <a:t>Recent Accomplishments</a:t>
            </a:r>
          </a:p>
          <a:p>
            <a:r>
              <a:rPr lang="en-US" sz="2600" dirty="0"/>
              <a:t>Membership and Outreach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500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987" y="64546"/>
            <a:ext cx="7583488" cy="1283167"/>
          </a:xfrm>
        </p:spPr>
        <p:txBody>
          <a:bodyPr/>
          <a:lstStyle/>
          <a:p>
            <a:br>
              <a:rPr lang="en-US" sz="2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703" y="2451909"/>
            <a:ext cx="8186057" cy="31738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Your thoughts?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959849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2899</TotalTime>
  <Words>72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Calisto MT</vt:lpstr>
      <vt:lpstr>Perpetua Titling MT</vt:lpstr>
      <vt:lpstr>Wingdings</vt:lpstr>
      <vt:lpstr>Precedent</vt:lpstr>
      <vt:lpstr>UCHC-AAUP</vt:lpstr>
      <vt:lpstr>UCHC-AAUP Agenda</vt:lpstr>
      <vt:lpstr>Leadership Report </vt:lpstr>
      <vt:lpstr>FY2015 FINANCIAL STATEMENT</vt:lpstr>
      <vt:lpstr>FY2016 Q1 FINANCIAL STATEMENT</vt:lpstr>
      <vt:lpstr>E.D. Report Dio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 to Work in  Michigan</dc:title>
  <dc:creator>MI AAUP</dc:creator>
  <cp:lastModifiedBy>Susan Hunt</cp:lastModifiedBy>
  <cp:revision>100</cp:revision>
  <cp:lastPrinted>2014-10-15T17:58:32Z</cp:lastPrinted>
  <dcterms:created xsi:type="dcterms:W3CDTF">2013-02-08T19:15:15Z</dcterms:created>
  <dcterms:modified xsi:type="dcterms:W3CDTF">2016-05-17T15:35:45Z</dcterms:modified>
</cp:coreProperties>
</file>